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t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3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184B64-C9BD-4607-B1F6-193062BBBB19}" type="datetimeFigureOut">
              <a:rPr lang="et-EE" smtClean="0"/>
              <a:t>12.04.2010</a:t>
            </a:fld>
            <a:endParaRPr lang="et-E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F46B5E-760F-4797-92FE-4DCFECC56331}" type="slidenum">
              <a:rPr lang="et-EE" smtClean="0"/>
              <a:t>‹#›</a:t>
            </a:fld>
            <a:endParaRPr lang="et-EE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t-EE" dirty="0" smtClean="0"/>
              <a:t/>
            </a:r>
            <a:br>
              <a:rPr lang="et-EE" dirty="0" smtClean="0"/>
            </a:br>
            <a:r>
              <a:rPr lang="et-EE" dirty="0" smtClean="0"/>
              <a:t> AKVAARIUMI KONTROLLSÜSTEEM </a:t>
            </a:r>
            <a:endParaRPr lang="et-E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t-EE" dirty="0" smtClean="0"/>
          </a:p>
          <a:p>
            <a:r>
              <a:rPr lang="et-EE" dirty="0" smtClean="0"/>
              <a:t> Signe </a:t>
            </a:r>
            <a:r>
              <a:rPr lang="et-EE" dirty="0" smtClean="0"/>
              <a:t>Väikene</a:t>
            </a:r>
          </a:p>
          <a:p>
            <a:r>
              <a:rPr lang="et-EE" dirty="0" smtClean="0"/>
              <a:t>Joosep </a:t>
            </a:r>
            <a:r>
              <a:rPr lang="et-EE" dirty="0" smtClean="0"/>
              <a:t>Rõõmusaare </a:t>
            </a:r>
            <a:endParaRPr lang="et-E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ÜLDKIRJELDUS 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t-EE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1472" y="1928802"/>
          <a:ext cx="6154738" cy="4340225"/>
        </p:xfrm>
        <a:graphic>
          <a:graphicData uri="http://schemas.openxmlformats.org/presentationml/2006/ole">
            <p:oleObj spid="_x0000_s1026" name="Visio" r:id="rId3" imgW="6154560" imgH="433980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11174" y="498475"/>
          <a:ext cx="7618412" cy="6359525"/>
        </p:xfrm>
        <a:graphic>
          <a:graphicData uri="http://schemas.openxmlformats.org/presentationml/2006/ole">
            <p:oleObj spid="_x0000_s2052" name="Visio" r:id="rId3" imgW="7619040" imgH="63590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</TotalTime>
  <Words>6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Flow</vt:lpstr>
      <vt:lpstr>Microsoft Office Visio Drawing</vt:lpstr>
      <vt:lpstr>  AKVAARIUMI KONTROLLSÜSTEEM </vt:lpstr>
      <vt:lpstr>ÜLDKIRJELDUS 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AKVAARIUMI KONTROLLSÜSTEEM</dc:title>
  <dc:creator>Shadow</dc:creator>
  <cp:lastModifiedBy>Shadow</cp:lastModifiedBy>
  <cp:revision>2</cp:revision>
  <dcterms:created xsi:type="dcterms:W3CDTF">2010-04-12T17:24:39Z</dcterms:created>
  <dcterms:modified xsi:type="dcterms:W3CDTF">2010-04-12T17:35:10Z</dcterms:modified>
</cp:coreProperties>
</file>