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58" r:id="rId9"/>
    <p:sldId id="264" r:id="rId10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6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4B64-C9BD-4607-B1F6-193062BBBB19}" type="datetimeFigureOut">
              <a:rPr lang="et-EE" smtClean="0"/>
              <a:pPr/>
              <a:t>13.04.2010</a:t>
            </a:fld>
            <a:endParaRPr lang="et-E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46B5E-760F-4797-92FE-4DCFECC56331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4B64-C9BD-4607-B1F6-193062BBBB19}" type="datetimeFigureOut">
              <a:rPr lang="et-EE" smtClean="0"/>
              <a:pPr/>
              <a:t>13.04.2010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46B5E-760F-4797-92FE-4DCFECC56331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4B64-C9BD-4607-B1F6-193062BBBB19}" type="datetimeFigureOut">
              <a:rPr lang="et-EE" smtClean="0"/>
              <a:pPr/>
              <a:t>13.04.2010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46B5E-760F-4797-92FE-4DCFECC56331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4B64-C9BD-4607-B1F6-193062BBBB19}" type="datetimeFigureOut">
              <a:rPr lang="et-EE" smtClean="0"/>
              <a:pPr/>
              <a:t>13.04.2010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46B5E-760F-4797-92FE-4DCFECC56331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4B64-C9BD-4607-B1F6-193062BBBB19}" type="datetimeFigureOut">
              <a:rPr lang="et-EE" smtClean="0"/>
              <a:pPr/>
              <a:t>13.04.2010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46B5E-760F-4797-92FE-4DCFECC56331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4B64-C9BD-4607-B1F6-193062BBBB19}" type="datetimeFigureOut">
              <a:rPr lang="et-EE" smtClean="0"/>
              <a:pPr/>
              <a:t>13.04.2010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46B5E-760F-4797-92FE-4DCFECC56331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4B64-C9BD-4607-B1F6-193062BBBB19}" type="datetimeFigureOut">
              <a:rPr lang="et-EE" smtClean="0"/>
              <a:pPr/>
              <a:t>13.04.2010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46B5E-760F-4797-92FE-4DCFECC56331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4B64-C9BD-4607-B1F6-193062BBBB19}" type="datetimeFigureOut">
              <a:rPr lang="et-EE" smtClean="0"/>
              <a:pPr/>
              <a:t>13.04.2010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46B5E-760F-4797-92FE-4DCFECC56331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4B64-C9BD-4607-B1F6-193062BBBB19}" type="datetimeFigureOut">
              <a:rPr lang="et-EE" smtClean="0"/>
              <a:pPr/>
              <a:t>13.04.2010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46B5E-760F-4797-92FE-4DCFECC56331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4B64-C9BD-4607-B1F6-193062BBBB19}" type="datetimeFigureOut">
              <a:rPr lang="et-EE" smtClean="0"/>
              <a:pPr/>
              <a:t>13.04.2010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46B5E-760F-4797-92FE-4DCFECC56331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4B64-C9BD-4607-B1F6-193062BBBB19}" type="datetimeFigureOut">
              <a:rPr lang="et-EE" smtClean="0"/>
              <a:pPr/>
              <a:t>13.04.2010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5F46B5E-760F-4797-92FE-4DCFECC56331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3184B64-C9BD-4607-B1F6-193062BBBB19}" type="datetimeFigureOut">
              <a:rPr lang="et-EE" smtClean="0"/>
              <a:pPr/>
              <a:t>13.04.2010</a:t>
            </a:fld>
            <a:endParaRPr lang="et-E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5F46B5E-760F-4797-92FE-4DCFECC56331}" type="slidenum">
              <a:rPr lang="et-EE" smtClean="0"/>
              <a:pPr/>
              <a:t>‹#›</a:t>
            </a:fld>
            <a:endParaRPr lang="et-EE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/>
            </a:r>
            <a:br>
              <a:rPr lang="et-EE" dirty="0" smtClean="0"/>
            </a:br>
            <a:r>
              <a:rPr lang="et-EE" dirty="0" smtClean="0"/>
              <a:t> AKVAARIUMI KONTROLLSÜSTEEM 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 dirty="0" smtClean="0"/>
          </a:p>
          <a:p>
            <a:r>
              <a:rPr lang="et-EE" dirty="0" smtClean="0"/>
              <a:t> Signe Väikene</a:t>
            </a:r>
          </a:p>
          <a:p>
            <a:r>
              <a:rPr lang="et-EE" dirty="0" smtClean="0"/>
              <a:t>Joosep Rõõmusaare 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Eesmärk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Luua akvaariumi kontrollsüsteem, mis</a:t>
            </a:r>
          </a:p>
          <a:p>
            <a:pPr lvl="1"/>
            <a:r>
              <a:rPr lang="et-EE" dirty="0" smtClean="0"/>
              <a:t>Kontrollib temperatuuri</a:t>
            </a:r>
          </a:p>
          <a:p>
            <a:pPr lvl="1"/>
            <a:r>
              <a:rPr lang="et-EE" dirty="0" smtClean="0"/>
              <a:t>Jälgib vee pH taset</a:t>
            </a:r>
          </a:p>
          <a:p>
            <a:pPr lvl="1"/>
            <a:r>
              <a:rPr lang="et-EE" dirty="0" smtClean="0"/>
              <a:t>Tuletab meelde kui vett on vaja vahetada</a:t>
            </a:r>
          </a:p>
          <a:p>
            <a:pPr lvl="1"/>
            <a:r>
              <a:rPr lang="et-EE" dirty="0" smtClean="0"/>
              <a:t>Lülitab valgustusi sisse ja välja</a:t>
            </a:r>
          </a:p>
          <a:p>
            <a:pPr lvl="1"/>
            <a:r>
              <a:rPr lang="et-EE" dirty="0" smtClean="0"/>
              <a:t>Automaatselt </a:t>
            </a:r>
            <a:r>
              <a:rPr lang="et-EE" dirty="0" smtClean="0"/>
              <a:t>toidab akvaariumi elanikke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ÜLDSKEEM</a:t>
            </a:r>
            <a:endParaRPr lang="et-EE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357290" y="1571612"/>
          <a:ext cx="6154738" cy="4340225"/>
        </p:xfrm>
        <a:graphic>
          <a:graphicData uri="http://schemas.openxmlformats.org/presentationml/2006/ole">
            <p:oleObj spid="_x0000_s1026" name="Visio" r:id="rId3" imgW="6494806" imgH="4339980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Temperatuuri jälgimine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Temperatuuri jälgitakse iga 1 minuti tagant.</a:t>
            </a:r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r>
              <a:rPr lang="et-EE" dirty="0" smtClean="0"/>
              <a:t>Kui temperatuur on liiga kõrge, lülitatakse soojendi välja, </a:t>
            </a:r>
            <a:r>
              <a:rPr lang="et-EE" dirty="0" smtClean="0"/>
              <a:t>ning </a:t>
            </a:r>
            <a:r>
              <a:rPr lang="et-EE" dirty="0" smtClean="0"/>
              <a:t>sellest antakse märku.</a:t>
            </a:r>
            <a:endParaRPr lang="et-EE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t-EE"/>
          </a:p>
        </p:txBody>
      </p:sp>
      <p:graphicFrame>
        <p:nvGraphicFramePr>
          <p:cNvPr id="16385" name="Object 1"/>
          <p:cNvGraphicFramePr>
            <a:graphicFrameLocks noChangeAspect="1"/>
          </p:cNvGraphicFramePr>
          <p:nvPr/>
        </p:nvGraphicFramePr>
        <p:xfrm>
          <a:off x="500034" y="2571744"/>
          <a:ext cx="7072928" cy="2076456"/>
        </p:xfrm>
        <a:graphic>
          <a:graphicData uri="http://schemas.openxmlformats.org/presentationml/2006/ole">
            <p:oleObj spid="_x0000_s16385" r:id="rId3" imgW="4482856" imgH="1317870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Vee vahetamise meeldetuletus</a:t>
            </a:r>
            <a:endParaRPr lang="et-EE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 smtClean="0"/>
              <a:t>Teavitab kasutajat, et on aeg vett vahetada, kui vee pH ei ole enam lubatud piirkonnas.</a:t>
            </a:r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r>
              <a:rPr lang="et-EE" dirty="0" smtClean="0"/>
              <a:t>Lisaks </a:t>
            </a:r>
            <a:r>
              <a:rPr lang="et-EE" dirty="0" smtClean="0"/>
              <a:t>teavitab peale </a:t>
            </a:r>
            <a:r>
              <a:rPr lang="et-EE" dirty="0" smtClean="0"/>
              <a:t>kindlat aega kui oleks aeg vett vahetada.</a:t>
            </a:r>
            <a:endParaRPr lang="et-EE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t-EE"/>
          </a:p>
        </p:txBody>
      </p:sp>
      <p:graphicFrame>
        <p:nvGraphicFramePr>
          <p:cNvPr id="18433" name="Object 1"/>
          <p:cNvGraphicFramePr>
            <a:graphicFrameLocks noChangeAspect="1"/>
          </p:cNvGraphicFramePr>
          <p:nvPr/>
        </p:nvGraphicFramePr>
        <p:xfrm>
          <a:off x="1071538" y="2786058"/>
          <a:ext cx="6215106" cy="2569293"/>
        </p:xfrm>
        <a:graphic>
          <a:graphicData uri="http://schemas.openxmlformats.org/presentationml/2006/ole">
            <p:oleObj spid="_x0000_s18433" r:id="rId3" imgW="4115205" imgH="1701540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Valgustuse kontrollimine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 smtClean="0"/>
          </a:p>
          <a:p>
            <a:r>
              <a:rPr lang="et-EE" dirty="0" smtClean="0"/>
              <a:t>Kasutaja saab ette anda </a:t>
            </a:r>
            <a:r>
              <a:rPr lang="et-EE" dirty="0" smtClean="0"/>
              <a:t>kolm erinevat aega.</a:t>
            </a:r>
            <a:endParaRPr lang="et-EE" dirty="0" smtClean="0"/>
          </a:p>
          <a:p>
            <a:endParaRPr lang="et-EE" dirty="0" smtClean="0"/>
          </a:p>
          <a:p>
            <a:r>
              <a:rPr lang="et-EE" dirty="0" smtClean="0"/>
              <a:t>Vastavalt ajale lülitab kontroller valguseid sisse või välja.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Automaattoitja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Kontroller jagab toitu ette antud aegadel.</a:t>
            </a:r>
          </a:p>
          <a:p>
            <a:r>
              <a:rPr lang="et-EE" dirty="0" smtClean="0"/>
              <a:t>Igal akvaariumil on filter: järelikult tuleb see toitmise ajaks välja lülitada.</a:t>
            </a:r>
            <a:endParaRPr lang="et-EE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t-EE"/>
          </a:p>
        </p:txBody>
      </p:sp>
      <p:graphicFrame>
        <p:nvGraphicFramePr>
          <p:cNvPr id="19457" name="Object 1"/>
          <p:cNvGraphicFramePr>
            <a:graphicFrameLocks noChangeAspect="1"/>
          </p:cNvGraphicFramePr>
          <p:nvPr/>
        </p:nvGraphicFramePr>
        <p:xfrm>
          <a:off x="500034" y="3643314"/>
          <a:ext cx="7672976" cy="1981206"/>
        </p:xfrm>
        <a:graphic>
          <a:graphicData uri="http://schemas.openxmlformats.org/presentationml/2006/ole">
            <p:oleObj spid="_x0000_s19457" r:id="rId3" imgW="4356704" imgH="1126980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928662" y="285728"/>
          <a:ext cx="7618412" cy="6359525"/>
        </p:xfrm>
        <a:graphic>
          <a:graphicData uri="http://schemas.openxmlformats.org/presentationml/2006/ole">
            <p:oleObj spid="_x0000_s2052" name="Visio" r:id="rId3" imgW="7619040" imgH="6359040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1000108"/>
            <a:ext cx="527685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Küsimusi?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155</TotalTime>
  <Words>132</Words>
  <Application>Microsoft Office PowerPoint</Application>
  <PresentationFormat>On-screen Show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Flow</vt:lpstr>
      <vt:lpstr>Microsoft Office Visio Drawing</vt:lpstr>
      <vt:lpstr>Visio</vt:lpstr>
      <vt:lpstr>  AKVAARIUMI KONTROLLSÜSTEEM </vt:lpstr>
      <vt:lpstr>Eesmärk</vt:lpstr>
      <vt:lpstr>ÜLDSKEEM</vt:lpstr>
      <vt:lpstr>Temperatuuri jälgimine</vt:lpstr>
      <vt:lpstr>Vee vahetamise meeldetuletus</vt:lpstr>
      <vt:lpstr>Valgustuse kontrollimine</vt:lpstr>
      <vt:lpstr>Automaattoitja</vt:lpstr>
      <vt:lpstr>Slide 8</vt:lpstr>
      <vt:lpstr>Küsimusi?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AKVAARIUMI KONTROLLSÜSTEEM</dc:title>
  <dc:creator>Shadow</dc:creator>
  <cp:lastModifiedBy>Shadow</cp:lastModifiedBy>
  <cp:revision>18</cp:revision>
  <dcterms:created xsi:type="dcterms:W3CDTF">2010-04-12T17:24:39Z</dcterms:created>
  <dcterms:modified xsi:type="dcterms:W3CDTF">2010-04-12T21:22:46Z</dcterms:modified>
</cp:coreProperties>
</file>