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t-E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5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A7A41-43F2-4558-88C9-D93353049358}" type="datetimeFigureOut">
              <a:rPr lang="et-EE" smtClean="0"/>
              <a:pPr/>
              <a:t>21.05.2008</a:t>
            </a:fld>
            <a:endParaRPr lang="et-EE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35990-39AD-4EF3-9DFC-B144CEF21B0A}" type="slidenum">
              <a:rPr lang="et-EE" smtClean="0"/>
              <a:pPr/>
              <a:t>‹#›</a:t>
            </a:fld>
            <a:endParaRPr lang="et-E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A7A41-43F2-4558-88C9-D93353049358}" type="datetimeFigureOut">
              <a:rPr lang="et-EE" smtClean="0"/>
              <a:pPr/>
              <a:t>21.05.2008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35990-39AD-4EF3-9DFC-B144CEF21B0A}" type="slidenum">
              <a:rPr lang="et-EE" smtClean="0"/>
              <a:pPr/>
              <a:t>‹#›</a:t>
            </a:fld>
            <a:endParaRPr lang="et-E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A7A41-43F2-4558-88C9-D93353049358}" type="datetimeFigureOut">
              <a:rPr lang="et-EE" smtClean="0"/>
              <a:pPr/>
              <a:t>21.05.2008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35990-39AD-4EF3-9DFC-B144CEF21B0A}" type="slidenum">
              <a:rPr lang="et-EE" smtClean="0"/>
              <a:pPr/>
              <a:t>‹#›</a:t>
            </a:fld>
            <a:endParaRPr lang="et-E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A7A41-43F2-4558-88C9-D93353049358}" type="datetimeFigureOut">
              <a:rPr lang="et-EE" smtClean="0"/>
              <a:pPr/>
              <a:t>21.05.2008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35990-39AD-4EF3-9DFC-B144CEF21B0A}" type="slidenum">
              <a:rPr lang="et-EE" smtClean="0"/>
              <a:pPr/>
              <a:t>‹#›</a:t>
            </a:fld>
            <a:endParaRPr lang="et-E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A7A41-43F2-4558-88C9-D93353049358}" type="datetimeFigureOut">
              <a:rPr lang="et-EE" smtClean="0"/>
              <a:pPr/>
              <a:t>21.05.2008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35990-39AD-4EF3-9DFC-B144CEF21B0A}" type="slidenum">
              <a:rPr lang="et-EE" smtClean="0"/>
              <a:pPr/>
              <a:t>‹#›</a:t>
            </a:fld>
            <a:endParaRPr lang="et-E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A7A41-43F2-4558-88C9-D93353049358}" type="datetimeFigureOut">
              <a:rPr lang="et-EE" smtClean="0"/>
              <a:pPr/>
              <a:t>21.05.2008</a:t>
            </a:fld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35990-39AD-4EF3-9DFC-B144CEF21B0A}" type="slidenum">
              <a:rPr lang="et-EE" smtClean="0"/>
              <a:pPr/>
              <a:t>‹#›</a:t>
            </a:fld>
            <a:endParaRPr lang="et-E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A7A41-43F2-4558-88C9-D93353049358}" type="datetimeFigureOut">
              <a:rPr lang="et-EE" smtClean="0"/>
              <a:pPr/>
              <a:t>21.05.2008</a:t>
            </a:fld>
            <a:endParaRPr lang="et-E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35990-39AD-4EF3-9DFC-B144CEF21B0A}" type="slidenum">
              <a:rPr lang="et-EE" smtClean="0"/>
              <a:pPr/>
              <a:t>‹#›</a:t>
            </a:fld>
            <a:endParaRPr lang="et-E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A7A41-43F2-4558-88C9-D93353049358}" type="datetimeFigureOut">
              <a:rPr lang="et-EE" smtClean="0"/>
              <a:pPr/>
              <a:t>21.05.2008</a:t>
            </a:fld>
            <a:endParaRPr lang="et-EE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335990-39AD-4EF3-9DFC-B144CEF21B0A}" type="slidenum">
              <a:rPr lang="et-EE" smtClean="0"/>
              <a:pPr/>
              <a:t>‹#›</a:t>
            </a:fld>
            <a:endParaRPr lang="et-EE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t-E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A7A41-43F2-4558-88C9-D93353049358}" type="datetimeFigureOut">
              <a:rPr lang="et-EE" smtClean="0"/>
              <a:pPr/>
              <a:t>21.05.2008</a:t>
            </a:fld>
            <a:endParaRPr lang="et-E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35990-39AD-4EF3-9DFC-B144CEF21B0A}" type="slidenum">
              <a:rPr lang="et-EE" smtClean="0"/>
              <a:pPr/>
              <a:t>‹#›</a:t>
            </a:fld>
            <a:endParaRPr lang="et-E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A7A41-43F2-4558-88C9-D93353049358}" type="datetimeFigureOut">
              <a:rPr lang="et-EE" smtClean="0"/>
              <a:pPr/>
              <a:t>21.05.2008</a:t>
            </a:fld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D335990-39AD-4EF3-9DFC-B144CEF21B0A}" type="slidenum">
              <a:rPr lang="et-EE" smtClean="0"/>
              <a:pPr/>
              <a:t>‹#›</a:t>
            </a:fld>
            <a:endParaRPr lang="et-E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40AA7A41-43F2-4558-88C9-D93353049358}" type="datetimeFigureOut">
              <a:rPr lang="et-EE" smtClean="0"/>
              <a:pPr/>
              <a:t>21.05.2008</a:t>
            </a:fld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35990-39AD-4EF3-9DFC-B144CEF21B0A}" type="slidenum">
              <a:rPr lang="et-EE" smtClean="0"/>
              <a:pPr/>
              <a:t>‹#›</a:t>
            </a:fld>
            <a:endParaRPr lang="et-E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0AA7A41-43F2-4558-88C9-D93353049358}" type="datetimeFigureOut">
              <a:rPr lang="et-EE" smtClean="0"/>
              <a:pPr/>
              <a:t>21.05.2008</a:t>
            </a:fld>
            <a:endParaRPr lang="et-EE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t-EE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D335990-39AD-4EF3-9DFC-B144CEF21B0A}" type="slidenum">
              <a:rPr lang="et-EE" smtClean="0"/>
              <a:pPr/>
              <a:t>‹#›</a:t>
            </a:fld>
            <a:endParaRPr lang="et-EE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t-EE" dirty="0"/>
              <a:t>Ekraanipiltide haldur Piltnik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t-EE" dirty="0" smtClean="0"/>
              <a:t>OOP Projekt</a:t>
            </a:r>
            <a:endParaRPr lang="et-E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t-EE" dirty="0" smtClean="0"/>
              <a:t>Mida programm teeb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endParaRPr lang="et-EE" dirty="0"/>
          </a:p>
          <a:p>
            <a:r>
              <a:rPr lang="et-EE" dirty="0" smtClean="0"/>
              <a:t>T</a:t>
            </a:r>
            <a:r>
              <a:rPr lang="nn-NO" dirty="0" smtClean="0"/>
              <a:t>ööta</a:t>
            </a:r>
            <a:r>
              <a:rPr lang="et-EE" dirty="0" smtClean="0"/>
              <a:t>b</a:t>
            </a:r>
            <a:r>
              <a:rPr lang="nn-NO" dirty="0" smtClean="0"/>
              <a:t> </a:t>
            </a:r>
            <a:r>
              <a:rPr lang="nn-NO" dirty="0"/>
              <a:t>taustlahendusena </a:t>
            </a:r>
            <a:r>
              <a:rPr lang="nn-NO" i="1" dirty="0"/>
              <a:t>System Tray-s. </a:t>
            </a:r>
            <a:endParaRPr lang="et-EE" dirty="0"/>
          </a:p>
          <a:p>
            <a:r>
              <a:rPr lang="et-EE" dirty="0" smtClean="0"/>
              <a:t>Reageerib </a:t>
            </a:r>
            <a:r>
              <a:rPr lang="et-EE" i="1" dirty="0" err="1" smtClean="0"/>
              <a:t>Prt</a:t>
            </a:r>
            <a:r>
              <a:rPr lang="et-EE" i="1" dirty="0" smtClean="0"/>
              <a:t> </a:t>
            </a:r>
            <a:r>
              <a:rPr lang="et-EE" i="1" dirty="0" err="1" smtClean="0"/>
              <a:t>Sc</a:t>
            </a:r>
            <a:r>
              <a:rPr lang="et-EE" i="1" dirty="0" smtClean="0"/>
              <a:t> </a:t>
            </a:r>
            <a:r>
              <a:rPr lang="et-EE" dirty="0" smtClean="0"/>
              <a:t>vajutusele.</a:t>
            </a:r>
            <a:endParaRPr lang="et-EE" dirty="0"/>
          </a:p>
          <a:p>
            <a:r>
              <a:rPr lang="et-EE" dirty="0" smtClean="0"/>
              <a:t>Omab ajalugu 10 viimastest </a:t>
            </a:r>
            <a:r>
              <a:rPr lang="et-EE" dirty="0"/>
              <a:t>võetud </a:t>
            </a:r>
            <a:r>
              <a:rPr lang="et-EE" dirty="0" smtClean="0"/>
              <a:t>ekraanipildist</a:t>
            </a:r>
            <a:r>
              <a:rPr lang="et-EE" dirty="0"/>
              <a:t>. </a:t>
            </a:r>
          </a:p>
          <a:p>
            <a:r>
              <a:rPr lang="et-EE" dirty="0" smtClean="0"/>
              <a:t>Kuvab võetud </a:t>
            </a:r>
            <a:r>
              <a:rPr lang="et-EE" dirty="0"/>
              <a:t>ekraanipilte. </a:t>
            </a:r>
          </a:p>
          <a:p>
            <a:r>
              <a:rPr lang="et-EE" dirty="0" smtClean="0"/>
              <a:t>Salvestab võetud </a:t>
            </a:r>
            <a:r>
              <a:rPr lang="et-EE" dirty="0"/>
              <a:t>ekraanipilte </a:t>
            </a:r>
            <a:r>
              <a:rPr lang="et-EE" dirty="0" smtClean="0"/>
              <a:t>PNG failivormingus</a:t>
            </a:r>
            <a:r>
              <a:rPr lang="et-EE" dirty="0" smtClean="0"/>
              <a:t>. </a:t>
            </a:r>
            <a:endParaRPr lang="et-EE" dirty="0"/>
          </a:p>
          <a:p>
            <a:r>
              <a:rPr lang="et-EE" dirty="0" smtClean="0"/>
              <a:t>Töötab Windows </a:t>
            </a:r>
            <a:r>
              <a:rPr lang="et-EE" dirty="0"/>
              <a:t>XP / </a:t>
            </a:r>
            <a:r>
              <a:rPr lang="et-EE" dirty="0" err="1"/>
              <a:t>Vista</a:t>
            </a:r>
            <a:r>
              <a:rPr lang="et-EE" dirty="0"/>
              <a:t> keskkonnas. </a:t>
            </a:r>
          </a:p>
          <a:p>
            <a:endParaRPr lang="et-E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t-EE" dirty="0" smtClean="0"/>
              <a:t>Teostajad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401080" cy="5500702"/>
          </a:xfrm>
        </p:spPr>
        <p:txBody>
          <a:bodyPr>
            <a:normAutofit fontScale="92500" lnSpcReduction="10000"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et-EE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Mirko</a:t>
            </a:r>
            <a:r>
              <a:rPr lang="et-EE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t-EE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Adari</a:t>
            </a:r>
            <a:r>
              <a:rPr lang="et-EE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et-EE" i="1" dirty="0"/>
              <a:t> </a:t>
            </a:r>
            <a:r>
              <a:rPr lang="et-EE" i="1" dirty="0" smtClean="0"/>
              <a:t>    Raam menüüga, projekti juht</a:t>
            </a:r>
            <a:endParaRPr lang="et-EE" dirty="0" smtClean="0"/>
          </a:p>
          <a:p>
            <a:r>
              <a:rPr lang="et-EE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Joosep Rõõmusaare</a:t>
            </a:r>
          </a:p>
          <a:p>
            <a:pPr>
              <a:buNone/>
            </a:pPr>
            <a:r>
              <a:rPr lang="et-EE" dirty="0" smtClean="0"/>
              <a:t>	</a:t>
            </a:r>
            <a:r>
              <a:rPr lang="et-EE" dirty="0" err="1" smtClean="0"/>
              <a:t>S</a:t>
            </a:r>
            <a:r>
              <a:rPr lang="et-EE" i="1" dirty="0" err="1" smtClean="0"/>
              <a:t>ystemtray</a:t>
            </a:r>
            <a:r>
              <a:rPr lang="et-EE" i="1" dirty="0" smtClean="0"/>
              <a:t> tugi, 10 viimase pildi vaatamine</a:t>
            </a:r>
            <a:endParaRPr lang="et-EE" dirty="0" smtClean="0"/>
          </a:p>
          <a:p>
            <a:r>
              <a:rPr lang="et-EE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Mari Rüütli</a:t>
            </a:r>
          </a:p>
          <a:p>
            <a:pPr>
              <a:buNone/>
            </a:pPr>
            <a:r>
              <a:rPr lang="et-EE" i="1" dirty="0" smtClean="0"/>
              <a:t>	programmi kommenteerimine, teiste abistamine</a:t>
            </a:r>
            <a:endParaRPr lang="et-EE" dirty="0" smtClean="0"/>
          </a:p>
          <a:p>
            <a:r>
              <a:rPr lang="et-EE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Arti</a:t>
            </a:r>
            <a:r>
              <a:rPr lang="et-EE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t-EE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Velk</a:t>
            </a:r>
            <a:r>
              <a:rPr lang="et-EE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et-EE" i="1" dirty="0"/>
              <a:t>	</a:t>
            </a:r>
            <a:r>
              <a:rPr lang="et-EE" i="1" dirty="0" err="1" smtClean="0"/>
              <a:t>PrtSc</a:t>
            </a:r>
            <a:r>
              <a:rPr lang="et-EE" i="1" dirty="0" smtClean="0"/>
              <a:t> kuulamine (C++ / Java </a:t>
            </a:r>
            <a:r>
              <a:rPr lang="et-EE" i="1" dirty="0" err="1" smtClean="0"/>
              <a:t>Native</a:t>
            </a:r>
            <a:r>
              <a:rPr lang="et-EE" i="1" dirty="0" smtClean="0"/>
              <a:t> </a:t>
            </a:r>
            <a:r>
              <a:rPr lang="et-EE" i="1" dirty="0" err="1" smtClean="0"/>
              <a:t>Interface</a:t>
            </a:r>
            <a:r>
              <a:rPr lang="et-EE" i="1" dirty="0" smtClean="0"/>
              <a:t>)</a:t>
            </a:r>
            <a:endParaRPr lang="et-EE" dirty="0" smtClean="0"/>
          </a:p>
          <a:p>
            <a:r>
              <a:rPr lang="et-EE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Signe Väikene</a:t>
            </a:r>
            <a:r>
              <a:rPr lang="et-EE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et-EE" i="1" dirty="0" smtClean="0"/>
              <a:t>	Ekraanipildi tegemine, salvestamine PNG/JPG formaadis, programmi ikoon</a:t>
            </a:r>
            <a:endParaRPr lang="et-E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t-EE" dirty="0" smtClean="0"/>
              <a:t>Lahendus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et-EE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System</a:t>
            </a:r>
            <a:r>
              <a:rPr lang="et-EE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t-EE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Tray</a:t>
            </a:r>
            <a:endParaRPr lang="et-EE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lvl="1"/>
            <a:r>
              <a:rPr lang="et-EE" dirty="0" smtClean="0"/>
              <a:t>Kasutasime </a:t>
            </a:r>
            <a:r>
              <a:rPr lang="et-EE" i="1" dirty="0" err="1" smtClean="0"/>
              <a:t>SystemTray</a:t>
            </a:r>
            <a:r>
              <a:rPr lang="et-EE" dirty="0" smtClean="0"/>
              <a:t> API-t</a:t>
            </a:r>
          </a:p>
          <a:p>
            <a:r>
              <a:rPr lang="et-EE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Klaviatuurisisendile reageerimine</a:t>
            </a:r>
          </a:p>
          <a:p>
            <a:pPr lvl="1"/>
            <a:r>
              <a:rPr lang="et-EE" dirty="0" smtClean="0"/>
              <a:t>Kasutasime </a:t>
            </a:r>
            <a:r>
              <a:rPr lang="et-EE" i="1" dirty="0" smtClean="0"/>
              <a:t>Java </a:t>
            </a:r>
            <a:r>
              <a:rPr lang="et-EE" i="1" dirty="0" err="1" smtClean="0"/>
              <a:t>Native</a:t>
            </a:r>
            <a:r>
              <a:rPr lang="et-EE" i="1" dirty="0" smtClean="0"/>
              <a:t> </a:t>
            </a:r>
            <a:r>
              <a:rPr lang="et-EE" i="1" dirty="0" err="1" smtClean="0"/>
              <a:t>Interface</a:t>
            </a:r>
            <a:r>
              <a:rPr lang="et-EE" i="1" dirty="0"/>
              <a:t> </a:t>
            </a:r>
            <a:r>
              <a:rPr lang="et-EE" dirty="0" smtClean="0"/>
              <a:t>ja </a:t>
            </a:r>
            <a:r>
              <a:rPr lang="et-EE" i="1" dirty="0" err="1" smtClean="0"/>
              <a:t>C++-i</a:t>
            </a:r>
            <a:r>
              <a:rPr lang="et-EE" i="1" dirty="0" smtClean="0"/>
              <a:t> </a:t>
            </a:r>
            <a:r>
              <a:rPr lang="et-EE" i="1" dirty="0" err="1" smtClean="0"/>
              <a:t>keyboard</a:t>
            </a:r>
            <a:r>
              <a:rPr lang="et-EE" i="1" dirty="0" smtClean="0"/>
              <a:t> </a:t>
            </a:r>
            <a:r>
              <a:rPr lang="et-EE" i="1" dirty="0" err="1" smtClean="0"/>
              <a:t>hooki</a:t>
            </a:r>
            <a:endParaRPr lang="et-EE" i="1" dirty="0"/>
          </a:p>
          <a:p>
            <a:r>
              <a:rPr lang="et-EE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Kasutajaliides</a:t>
            </a:r>
          </a:p>
          <a:p>
            <a:pPr lvl="1"/>
            <a:r>
              <a:rPr lang="et-EE" dirty="0" smtClean="0"/>
              <a:t>Kasutasime standardset </a:t>
            </a:r>
            <a:r>
              <a:rPr lang="et-EE" i="1" dirty="0" err="1" smtClean="0"/>
              <a:t>Swing</a:t>
            </a:r>
            <a:r>
              <a:rPr lang="et-EE" dirty="0" smtClean="0"/>
              <a:t> teeki.</a:t>
            </a:r>
          </a:p>
          <a:p>
            <a:r>
              <a:rPr lang="et-EE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Ekraanipiltide võtmine</a:t>
            </a:r>
          </a:p>
          <a:p>
            <a:pPr lvl="1"/>
            <a:r>
              <a:rPr lang="et-EE" dirty="0" smtClean="0"/>
              <a:t>Saime </a:t>
            </a:r>
            <a:r>
              <a:rPr lang="et-EE" i="1" dirty="0" err="1" smtClean="0"/>
              <a:t>Toolkit-ist</a:t>
            </a:r>
            <a:r>
              <a:rPr lang="et-EE" dirty="0" smtClean="0"/>
              <a:t> ekraani suuruse ja </a:t>
            </a:r>
            <a:r>
              <a:rPr lang="et-EE" i="1" dirty="0" err="1" smtClean="0"/>
              <a:t>Robot-ist</a:t>
            </a:r>
            <a:r>
              <a:rPr lang="et-EE" i="1" dirty="0"/>
              <a:t> </a:t>
            </a:r>
            <a:r>
              <a:rPr lang="et-EE" dirty="0" smtClean="0"/>
              <a:t>ekraanipildi </a:t>
            </a:r>
            <a:r>
              <a:rPr lang="et-EE" i="1" dirty="0" err="1" smtClean="0"/>
              <a:t>BufferedImage-ina</a:t>
            </a:r>
            <a:endParaRPr lang="et-EE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t-EE" dirty="0" smtClean="0"/>
              <a:t>Hinnang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et-EE" dirty="0" smtClean="0"/>
              <a:t>Kokkuvõttes hinnang on positiivne</a:t>
            </a:r>
          </a:p>
          <a:p>
            <a:r>
              <a:rPr lang="et-EE" dirty="0" smtClean="0"/>
              <a:t>Programm tõestas juba oma kasulikkust kasutusjuhendi tegemisel</a:t>
            </a:r>
          </a:p>
          <a:p>
            <a:r>
              <a:rPr lang="et-EE" dirty="0" smtClean="0"/>
              <a:t>Aja puudusel pidime loobuma ekraanipildi </a:t>
            </a:r>
            <a:r>
              <a:rPr lang="et-EE" i="1" dirty="0" err="1" smtClean="0"/>
              <a:t>crop</a:t>
            </a:r>
            <a:r>
              <a:rPr lang="et-EE" i="1" dirty="0" smtClean="0"/>
              <a:t> </a:t>
            </a:r>
            <a:r>
              <a:rPr lang="et-EE" i="1" dirty="0" err="1" smtClean="0"/>
              <a:t>tool-i</a:t>
            </a:r>
            <a:r>
              <a:rPr lang="et-EE" i="1" dirty="0" smtClean="0"/>
              <a:t> </a:t>
            </a:r>
            <a:r>
              <a:rPr lang="et-EE" dirty="0" smtClean="0"/>
              <a:t>tegemisest ja aktiivse akna (</a:t>
            </a:r>
            <a:r>
              <a:rPr lang="et-EE" dirty="0" err="1" smtClean="0"/>
              <a:t>Alt+Prt</a:t>
            </a:r>
            <a:r>
              <a:rPr lang="et-EE" dirty="0" smtClean="0"/>
              <a:t> </a:t>
            </a:r>
            <a:r>
              <a:rPr lang="et-EE" dirty="0" err="1" smtClean="0"/>
              <a:t>Sc</a:t>
            </a:r>
            <a:r>
              <a:rPr lang="et-EE" dirty="0" smtClean="0"/>
              <a:t>) ekraanipildi </a:t>
            </a:r>
            <a:r>
              <a:rPr lang="et-EE" dirty="0" smtClean="0"/>
              <a:t>tegemise võimalusest.</a:t>
            </a:r>
            <a:endParaRPr lang="et-E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2714620"/>
            <a:ext cx="8229600" cy="114300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t-EE" dirty="0" smtClean="0"/>
              <a:t>Nüüd Piltniku demo</a:t>
            </a:r>
            <a:endParaRPr lang="et-E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786058"/>
            <a:ext cx="8229600" cy="114300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t-EE" dirty="0" smtClean="0"/>
              <a:t>Küsimusi?</a:t>
            </a:r>
            <a:endParaRPr lang="et-E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1215</TotalTime>
  <Words>125</Words>
  <Application>Microsoft Office PowerPoint</Application>
  <PresentationFormat>On-screen Show (4:3)</PresentationFormat>
  <Paragraphs>36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Technic</vt:lpstr>
      <vt:lpstr>Ekraanipiltide haldur Piltnik </vt:lpstr>
      <vt:lpstr>Mida programm teeb</vt:lpstr>
      <vt:lpstr>Teostajad</vt:lpstr>
      <vt:lpstr>Lahendus</vt:lpstr>
      <vt:lpstr>Hinnang</vt:lpstr>
      <vt:lpstr>Nüüd Piltniku demo</vt:lpstr>
      <vt:lpstr>Küsimusi?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Ekraanipiltide haldur Piltnik</dc:title>
  <dc:creator>Shadow</dc:creator>
  <cp:lastModifiedBy>Shadow</cp:lastModifiedBy>
  <cp:revision>16</cp:revision>
  <dcterms:created xsi:type="dcterms:W3CDTF">2008-05-19T09:41:37Z</dcterms:created>
  <dcterms:modified xsi:type="dcterms:W3CDTF">2008-05-21T16:49:20Z</dcterms:modified>
</cp:coreProperties>
</file>